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11088003" r:id="rId3"/>
    <p:sldId id="11088004" r:id="rId4"/>
    <p:sldId id="11088032" r:id="rId5"/>
  </p:sldIdLst>
  <p:sldSz cx="24384000" cy="13715365"/>
  <p:notesSz cx="9144000" cy="6858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82" d="100"/>
          <a:sy n="82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0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9.png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9.png"/><Relationship Id="rId7" Type="http://schemas.openxmlformats.org/officeDocument/2006/relationships/image" Target="../media/image12.png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" descr="Picture"/>
          <p:cNvPicPr>
            <a:picLocks noChangeAspect="1"/>
          </p:cNvPicPr>
          <p:nvPr/>
        </p:nvPicPr>
        <p:blipFill>
          <a:blip r:embed="rId1" cstate="print">
            <a:alphaModFix amt="100000"/>
          </a:blip>
          <a:stretch>
            <a:fillRect/>
          </a:stretch>
        </p:blipFill>
        <p:spPr>
          <a:xfrm>
            <a:off x="0" y="4536474"/>
            <a:ext cx="24363409" cy="5887665"/>
          </a:xfrm>
          <a:prstGeom prst="rect">
            <a:avLst/>
          </a:prstGeom>
        </p:spPr>
      </p:pic>
      <p:pic>
        <p:nvPicPr>
          <p:cNvPr id="462" name="Picture" descr="Picture"/>
          <p:cNvPicPr>
            <a:picLocks noChangeAspect="1"/>
          </p:cNvPicPr>
          <p:nvPr/>
        </p:nvPicPr>
        <p:blipFill>
          <a:blip r:embed="rId2" cstate="print">
            <a:alphaModFix amt="100000"/>
          </a:blip>
          <a:stretch>
            <a:fillRect/>
          </a:stretch>
        </p:blipFill>
        <p:spPr>
          <a:xfrm>
            <a:off x="1532240" y="3735374"/>
            <a:ext cx="7589781" cy="1602199"/>
          </a:xfrm>
          <a:prstGeom prst="rect">
            <a:avLst/>
          </a:prstGeom>
        </p:spPr>
      </p:pic>
      <p:pic>
        <p:nvPicPr>
          <p:cNvPr id="929" name="Picture" descr="Picture"/>
          <p:cNvPicPr>
            <a:picLocks noChangeAspect="1"/>
          </p:cNvPicPr>
          <p:nvPr/>
        </p:nvPicPr>
        <p:blipFill>
          <a:blip r:embed="rId3" cstate="print">
            <a:alphaModFix amt="100000"/>
          </a:blip>
          <a:stretch>
            <a:fillRect/>
          </a:stretch>
        </p:blipFill>
        <p:spPr>
          <a:xfrm>
            <a:off x="18602173" y="9228269"/>
            <a:ext cx="1219718" cy="2391742"/>
          </a:xfrm>
          <a:prstGeom prst="rect">
            <a:avLst/>
          </a:prstGeom>
        </p:spPr>
      </p:pic>
      <p:pic>
        <p:nvPicPr>
          <p:cNvPr id="1397" name="Picture" descr="Picture"/>
          <p:cNvPicPr>
            <a:picLocks noChangeAspect="1"/>
          </p:cNvPicPr>
          <p:nvPr/>
        </p:nvPicPr>
        <p:blipFill>
          <a:blip r:embed="rId3" cstate="print">
            <a:alphaModFix amt="100000"/>
          </a:blip>
          <a:stretch>
            <a:fillRect/>
          </a:stretch>
        </p:blipFill>
        <p:spPr>
          <a:xfrm>
            <a:off x="19821891" y="9228269"/>
            <a:ext cx="1219718" cy="2391742"/>
          </a:xfrm>
          <a:prstGeom prst="rect">
            <a:avLst/>
          </a:prstGeom>
        </p:spPr>
      </p:pic>
      <p:pic>
        <p:nvPicPr>
          <p:cNvPr id="1866" name="Picture" descr="Picture"/>
          <p:cNvPicPr>
            <a:picLocks noChangeAspect="1"/>
          </p:cNvPicPr>
          <p:nvPr/>
        </p:nvPicPr>
        <p:blipFill>
          <a:blip r:embed="rId3" cstate="print">
            <a:alphaModFix amt="100000"/>
          </a:blip>
          <a:stretch>
            <a:fillRect/>
          </a:stretch>
        </p:blipFill>
        <p:spPr>
          <a:xfrm>
            <a:off x="21041610" y="9228269"/>
            <a:ext cx="1219718" cy="2391742"/>
          </a:xfrm>
          <a:prstGeom prst="rect">
            <a:avLst/>
          </a:prstGeom>
        </p:spPr>
      </p:pic>
      <p:pic>
        <p:nvPicPr>
          <p:cNvPr id="2335" name="Picture" descr="Picture"/>
          <p:cNvPicPr>
            <a:picLocks noChangeAspect="1"/>
          </p:cNvPicPr>
          <p:nvPr/>
        </p:nvPicPr>
        <p:blipFill>
          <a:blip r:embed="rId4" cstate="print">
            <a:alphaModFix amt="100000"/>
          </a:blip>
          <a:stretch>
            <a:fillRect/>
          </a:stretch>
        </p:blipFill>
        <p:spPr>
          <a:xfrm>
            <a:off x="17343600" y="10828830"/>
            <a:ext cx="403479" cy="791181"/>
          </a:xfrm>
          <a:prstGeom prst="rect">
            <a:avLst/>
          </a:prstGeom>
        </p:spPr>
      </p:pic>
      <p:pic>
        <p:nvPicPr>
          <p:cNvPr id="2803" name="Picture" descr="Picture"/>
          <p:cNvPicPr>
            <a:picLocks noChangeAspect="1"/>
          </p:cNvPicPr>
          <p:nvPr/>
        </p:nvPicPr>
        <p:blipFill>
          <a:blip r:embed="rId4" cstate="print">
            <a:alphaModFix amt="100000"/>
          </a:blip>
          <a:stretch>
            <a:fillRect/>
          </a:stretch>
        </p:blipFill>
        <p:spPr>
          <a:xfrm>
            <a:off x="17870401" y="10828830"/>
            <a:ext cx="403479" cy="791181"/>
          </a:xfrm>
          <a:prstGeom prst="rect">
            <a:avLst/>
          </a:prstGeom>
        </p:spPr>
      </p:pic>
      <p:pic>
        <p:nvPicPr>
          <p:cNvPr id="3271" name="Picture" descr="Picture"/>
          <p:cNvPicPr>
            <a:picLocks noChangeAspect="1"/>
          </p:cNvPicPr>
          <p:nvPr/>
        </p:nvPicPr>
        <p:blipFill>
          <a:blip r:embed="rId4" cstate="print">
            <a:alphaModFix amt="100000"/>
          </a:blip>
          <a:stretch>
            <a:fillRect/>
          </a:stretch>
        </p:blipFill>
        <p:spPr>
          <a:xfrm>
            <a:off x="16838181" y="10828830"/>
            <a:ext cx="403479" cy="791181"/>
          </a:xfrm>
          <a:prstGeom prst="rect">
            <a:avLst/>
          </a:prstGeom>
        </p:spPr>
      </p:pic>
      <p:pic>
        <p:nvPicPr>
          <p:cNvPr id="3739" name="Picture" descr="Picture"/>
          <p:cNvPicPr>
            <a:picLocks noChangeAspect="1"/>
          </p:cNvPicPr>
          <p:nvPr/>
        </p:nvPicPr>
        <p:blipFill>
          <a:blip r:embed="rId4" cstate="print">
            <a:alphaModFix amt="100000"/>
          </a:blip>
          <a:stretch>
            <a:fillRect/>
          </a:stretch>
        </p:blipFill>
        <p:spPr>
          <a:xfrm>
            <a:off x="16332763" y="10828830"/>
            <a:ext cx="403479" cy="791181"/>
          </a:xfrm>
          <a:prstGeom prst="rect">
            <a:avLst/>
          </a:prstGeom>
        </p:spPr>
      </p:pic>
      <p:pic>
        <p:nvPicPr>
          <p:cNvPr id="4208" name="Picture" descr="Picture"/>
          <p:cNvPicPr>
            <a:picLocks noChangeAspect="1"/>
          </p:cNvPicPr>
          <p:nvPr/>
        </p:nvPicPr>
        <p:blipFill>
          <a:blip r:embed="rId4" cstate="print">
            <a:alphaModFix amt="100000"/>
          </a:blip>
          <a:stretch>
            <a:fillRect/>
          </a:stretch>
        </p:blipFill>
        <p:spPr>
          <a:xfrm>
            <a:off x="15823457" y="10828830"/>
            <a:ext cx="403479" cy="791181"/>
          </a:xfrm>
          <a:prstGeom prst="rect">
            <a:avLst/>
          </a:prstGeom>
        </p:spPr>
      </p:pic>
      <p:pic>
        <p:nvPicPr>
          <p:cNvPr id="4677" name="Picture" descr="Picture"/>
          <p:cNvPicPr>
            <a:picLocks noChangeAspect="1"/>
          </p:cNvPicPr>
          <p:nvPr/>
        </p:nvPicPr>
        <p:blipFill>
          <a:blip r:embed="rId5" cstate="print">
            <a:alphaModFix amt="100000"/>
          </a:blip>
          <a:stretch>
            <a:fillRect/>
          </a:stretch>
        </p:blipFill>
        <p:spPr>
          <a:xfrm>
            <a:off x="0" y="1529462"/>
            <a:ext cx="12680797" cy="152399"/>
          </a:xfrm>
          <a:prstGeom prst="rect">
            <a:avLst/>
          </a:prstGeom>
        </p:spPr>
      </p:pic>
      <p:pic>
        <p:nvPicPr>
          <p:cNvPr id="5140" name="Picture" descr="Picture"/>
          <p:cNvPicPr>
            <a:picLocks noChangeAspect="1"/>
          </p:cNvPicPr>
          <p:nvPr/>
        </p:nvPicPr>
        <p:blipFill>
          <a:blip r:embed="rId6" cstate="print">
            <a:alphaModFix amt="100000"/>
          </a:blip>
          <a:stretch>
            <a:fillRect/>
          </a:stretch>
        </p:blipFill>
        <p:spPr>
          <a:xfrm>
            <a:off x="2432028" y="6566445"/>
            <a:ext cx="19574712" cy="1473707"/>
          </a:xfrm>
          <a:prstGeom prst="rect">
            <a:avLst/>
          </a:prstGeom>
        </p:spPr>
      </p:pic>
      <p:pic>
        <p:nvPicPr>
          <p:cNvPr id="5610" name="Picture" descr="Picture"/>
          <p:cNvPicPr>
            <a:picLocks noChangeAspect="1"/>
          </p:cNvPicPr>
          <p:nvPr/>
        </p:nvPicPr>
        <p:blipFill>
          <a:blip r:embed="rId7" cstate="print">
            <a:alphaModFix amt="100000"/>
          </a:blip>
          <a:stretch>
            <a:fillRect/>
          </a:stretch>
        </p:blipFill>
        <p:spPr>
          <a:xfrm>
            <a:off x="3090964" y="4046254"/>
            <a:ext cx="5156343" cy="980439"/>
          </a:xfrm>
          <a:prstGeom prst="rect">
            <a:avLst/>
          </a:prstGeom>
        </p:spPr>
      </p:pic>
      <p:pic>
        <p:nvPicPr>
          <p:cNvPr id="8901" name="Picture" descr="Picture"/>
          <p:cNvPicPr>
            <a:picLocks noChangeAspect="1"/>
          </p:cNvPicPr>
          <p:nvPr/>
        </p:nvPicPr>
        <p:blipFill>
          <a:blip r:embed="rId8" cstate="print">
            <a:alphaModFix amt="100000"/>
          </a:blip>
          <a:stretch>
            <a:fillRect/>
          </a:stretch>
        </p:blipFill>
        <p:spPr>
          <a:xfrm>
            <a:off x="8051927" y="12840314"/>
            <a:ext cx="3985481" cy="349681"/>
          </a:xfrm>
          <a:prstGeom prst="rect">
            <a:avLst/>
          </a:prstGeom>
        </p:spPr>
      </p:pic>
      <p:pic>
        <p:nvPicPr>
          <p:cNvPr id="9370" name="Picture" descr="C:\Users\YP\Desktop\图片1.png图片1"/>
          <p:cNvPicPr>
            <a:picLocks noChangeAspect="1"/>
          </p:cNvPicPr>
          <p:nvPr/>
        </p:nvPicPr>
        <p:blipFill>
          <a:blip r:embed="rId9">
            <a:alphaModFix amt="100000"/>
          </a:blip>
          <a:srcRect/>
          <a:stretch>
            <a:fillRect/>
          </a:stretch>
        </p:blipFill>
        <p:spPr>
          <a:xfrm>
            <a:off x="14494391" y="969391"/>
            <a:ext cx="9434830" cy="127254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002665" y="12457430"/>
            <a:ext cx="81191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http://pinggu.ciepc.com.cn/</a:t>
            </a:r>
            <a:endParaRPr lang="zh-CN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" descr="Picture"/>
          <p:cNvPicPr>
            <a:picLocks noChangeAspect="1"/>
          </p:cNvPicPr>
          <p:nvPr/>
        </p:nvPicPr>
        <p:blipFill>
          <a:blip r:embed="rId1" cstate="print">
            <a:alphaModFix amt="100000"/>
          </a:blip>
          <a:stretch>
            <a:fillRect/>
          </a:stretch>
        </p:blipFill>
        <p:spPr>
          <a:xfrm>
            <a:off x="0" y="1605662"/>
            <a:ext cx="12680797" cy="152399"/>
          </a:xfrm>
          <a:prstGeom prst="rect">
            <a:avLst/>
          </a:prstGeom>
        </p:spPr>
      </p:pic>
      <p:pic>
        <p:nvPicPr>
          <p:cNvPr id="461" name="Picture" descr="C:\Users\YP\Desktop\图片1.png图片1"/>
          <p:cNvPicPr>
            <a:picLocks noChangeAspect="1"/>
          </p:cNvPicPr>
          <p:nvPr/>
        </p:nvPicPr>
        <p:blipFill>
          <a:blip r:embed="rId2">
            <a:alphaModFix amt="100000"/>
          </a:blip>
          <a:srcRect/>
          <a:stretch>
            <a:fillRect/>
          </a:stretch>
        </p:blipFill>
        <p:spPr>
          <a:xfrm>
            <a:off x="14401046" y="1045591"/>
            <a:ext cx="9434830" cy="127254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" descr="Picture"/>
          <p:cNvPicPr>
            <a:picLocks noChangeAspect="1"/>
          </p:cNvPicPr>
          <p:nvPr/>
        </p:nvPicPr>
        <p:blipFill>
          <a:blip r:embed="rId1" cstate="print">
            <a:alphaModFix amt="100000"/>
          </a:blip>
          <a:stretch>
            <a:fillRect/>
          </a:stretch>
        </p:blipFill>
        <p:spPr>
          <a:xfrm>
            <a:off x="0" y="4536474"/>
            <a:ext cx="24363409" cy="5887665"/>
          </a:xfrm>
          <a:prstGeom prst="rect">
            <a:avLst/>
          </a:prstGeom>
        </p:spPr>
      </p:pic>
      <p:pic>
        <p:nvPicPr>
          <p:cNvPr id="462" name="Picture" descr="Picture"/>
          <p:cNvPicPr>
            <a:picLocks noChangeAspect="1"/>
          </p:cNvPicPr>
          <p:nvPr/>
        </p:nvPicPr>
        <p:blipFill>
          <a:blip r:embed="rId2" cstate="print">
            <a:alphaModFix amt="100000"/>
          </a:blip>
          <a:stretch>
            <a:fillRect/>
          </a:stretch>
        </p:blipFill>
        <p:spPr>
          <a:xfrm>
            <a:off x="1532240" y="3735374"/>
            <a:ext cx="7589781" cy="1602199"/>
          </a:xfrm>
          <a:prstGeom prst="rect">
            <a:avLst/>
          </a:prstGeom>
        </p:spPr>
      </p:pic>
      <p:pic>
        <p:nvPicPr>
          <p:cNvPr id="929" name="Picture" descr="Picture"/>
          <p:cNvPicPr>
            <a:picLocks noChangeAspect="1"/>
          </p:cNvPicPr>
          <p:nvPr/>
        </p:nvPicPr>
        <p:blipFill>
          <a:blip r:embed="rId3" cstate="print">
            <a:alphaModFix amt="100000"/>
          </a:blip>
          <a:stretch>
            <a:fillRect/>
          </a:stretch>
        </p:blipFill>
        <p:spPr>
          <a:xfrm>
            <a:off x="18602173" y="9228269"/>
            <a:ext cx="1219718" cy="2391742"/>
          </a:xfrm>
          <a:prstGeom prst="rect">
            <a:avLst/>
          </a:prstGeom>
        </p:spPr>
      </p:pic>
      <p:pic>
        <p:nvPicPr>
          <p:cNvPr id="1397" name="Picture" descr="Picture"/>
          <p:cNvPicPr>
            <a:picLocks noChangeAspect="1"/>
          </p:cNvPicPr>
          <p:nvPr/>
        </p:nvPicPr>
        <p:blipFill>
          <a:blip r:embed="rId3" cstate="print">
            <a:alphaModFix amt="100000"/>
          </a:blip>
          <a:stretch>
            <a:fillRect/>
          </a:stretch>
        </p:blipFill>
        <p:spPr>
          <a:xfrm>
            <a:off x="19821891" y="9228269"/>
            <a:ext cx="1219718" cy="2391742"/>
          </a:xfrm>
          <a:prstGeom prst="rect">
            <a:avLst/>
          </a:prstGeom>
        </p:spPr>
      </p:pic>
      <p:pic>
        <p:nvPicPr>
          <p:cNvPr id="1866" name="Picture" descr="Picture"/>
          <p:cNvPicPr>
            <a:picLocks noChangeAspect="1"/>
          </p:cNvPicPr>
          <p:nvPr/>
        </p:nvPicPr>
        <p:blipFill>
          <a:blip r:embed="rId3" cstate="print">
            <a:alphaModFix amt="100000"/>
          </a:blip>
          <a:stretch>
            <a:fillRect/>
          </a:stretch>
        </p:blipFill>
        <p:spPr>
          <a:xfrm>
            <a:off x="21041610" y="9228269"/>
            <a:ext cx="1219718" cy="2391742"/>
          </a:xfrm>
          <a:prstGeom prst="rect">
            <a:avLst/>
          </a:prstGeom>
        </p:spPr>
      </p:pic>
      <p:pic>
        <p:nvPicPr>
          <p:cNvPr id="2335" name="Picture" descr="Picture"/>
          <p:cNvPicPr>
            <a:picLocks noChangeAspect="1"/>
          </p:cNvPicPr>
          <p:nvPr/>
        </p:nvPicPr>
        <p:blipFill>
          <a:blip r:embed="rId4" cstate="print">
            <a:alphaModFix amt="100000"/>
          </a:blip>
          <a:stretch>
            <a:fillRect/>
          </a:stretch>
        </p:blipFill>
        <p:spPr>
          <a:xfrm>
            <a:off x="17343600" y="10828830"/>
            <a:ext cx="403479" cy="791181"/>
          </a:xfrm>
          <a:prstGeom prst="rect">
            <a:avLst/>
          </a:prstGeom>
        </p:spPr>
      </p:pic>
      <p:pic>
        <p:nvPicPr>
          <p:cNvPr id="2803" name="Picture" descr="Picture"/>
          <p:cNvPicPr>
            <a:picLocks noChangeAspect="1"/>
          </p:cNvPicPr>
          <p:nvPr/>
        </p:nvPicPr>
        <p:blipFill>
          <a:blip r:embed="rId4" cstate="print">
            <a:alphaModFix amt="100000"/>
          </a:blip>
          <a:stretch>
            <a:fillRect/>
          </a:stretch>
        </p:blipFill>
        <p:spPr>
          <a:xfrm>
            <a:off x="17870401" y="10828830"/>
            <a:ext cx="403479" cy="791181"/>
          </a:xfrm>
          <a:prstGeom prst="rect">
            <a:avLst/>
          </a:prstGeom>
        </p:spPr>
      </p:pic>
      <p:pic>
        <p:nvPicPr>
          <p:cNvPr id="3271" name="Picture" descr="Picture"/>
          <p:cNvPicPr>
            <a:picLocks noChangeAspect="1"/>
          </p:cNvPicPr>
          <p:nvPr/>
        </p:nvPicPr>
        <p:blipFill>
          <a:blip r:embed="rId4" cstate="print">
            <a:alphaModFix amt="100000"/>
          </a:blip>
          <a:stretch>
            <a:fillRect/>
          </a:stretch>
        </p:blipFill>
        <p:spPr>
          <a:xfrm>
            <a:off x="16838181" y="10828830"/>
            <a:ext cx="403479" cy="791181"/>
          </a:xfrm>
          <a:prstGeom prst="rect">
            <a:avLst/>
          </a:prstGeom>
        </p:spPr>
      </p:pic>
      <p:pic>
        <p:nvPicPr>
          <p:cNvPr id="3739" name="Picture" descr="Picture"/>
          <p:cNvPicPr>
            <a:picLocks noChangeAspect="1"/>
          </p:cNvPicPr>
          <p:nvPr/>
        </p:nvPicPr>
        <p:blipFill>
          <a:blip r:embed="rId4" cstate="print">
            <a:alphaModFix amt="100000"/>
          </a:blip>
          <a:stretch>
            <a:fillRect/>
          </a:stretch>
        </p:blipFill>
        <p:spPr>
          <a:xfrm>
            <a:off x="16332763" y="10828830"/>
            <a:ext cx="403479" cy="791181"/>
          </a:xfrm>
          <a:prstGeom prst="rect">
            <a:avLst/>
          </a:prstGeom>
        </p:spPr>
      </p:pic>
      <p:pic>
        <p:nvPicPr>
          <p:cNvPr id="4208" name="Picture" descr="Picture"/>
          <p:cNvPicPr>
            <a:picLocks noChangeAspect="1"/>
          </p:cNvPicPr>
          <p:nvPr/>
        </p:nvPicPr>
        <p:blipFill>
          <a:blip r:embed="rId4" cstate="print">
            <a:alphaModFix amt="100000"/>
          </a:blip>
          <a:stretch>
            <a:fillRect/>
          </a:stretch>
        </p:blipFill>
        <p:spPr>
          <a:xfrm>
            <a:off x="15823457" y="10828830"/>
            <a:ext cx="403479" cy="791181"/>
          </a:xfrm>
          <a:prstGeom prst="rect">
            <a:avLst/>
          </a:prstGeom>
        </p:spPr>
      </p:pic>
      <p:pic>
        <p:nvPicPr>
          <p:cNvPr id="4677" name="Picture" descr="Picture"/>
          <p:cNvPicPr>
            <a:picLocks noChangeAspect="1"/>
          </p:cNvPicPr>
          <p:nvPr/>
        </p:nvPicPr>
        <p:blipFill>
          <a:blip r:embed="rId5" cstate="print">
            <a:alphaModFix amt="100000"/>
          </a:blip>
          <a:stretch>
            <a:fillRect/>
          </a:stretch>
        </p:blipFill>
        <p:spPr>
          <a:xfrm>
            <a:off x="0" y="1605662"/>
            <a:ext cx="12637068" cy="152399"/>
          </a:xfrm>
          <a:prstGeom prst="rect">
            <a:avLst/>
          </a:prstGeom>
        </p:spPr>
      </p:pic>
      <p:pic>
        <p:nvPicPr>
          <p:cNvPr id="5140" name="Picture" descr="Picture"/>
          <p:cNvPicPr>
            <a:picLocks noChangeAspect="1"/>
          </p:cNvPicPr>
          <p:nvPr/>
        </p:nvPicPr>
        <p:blipFill>
          <a:blip r:embed="rId6" cstate="print">
            <a:alphaModFix amt="100000"/>
          </a:blip>
          <a:stretch>
            <a:fillRect/>
          </a:stretch>
        </p:blipFill>
        <p:spPr>
          <a:xfrm>
            <a:off x="6891790" y="6857999"/>
            <a:ext cx="10978611" cy="1290319"/>
          </a:xfrm>
          <a:prstGeom prst="rect">
            <a:avLst/>
          </a:prstGeom>
        </p:spPr>
      </p:pic>
      <p:pic>
        <p:nvPicPr>
          <p:cNvPr id="5610" name="Picture" descr="Picture"/>
          <p:cNvPicPr>
            <a:picLocks noChangeAspect="1"/>
          </p:cNvPicPr>
          <p:nvPr/>
        </p:nvPicPr>
        <p:blipFill>
          <a:blip r:embed="rId7" cstate="print">
            <a:alphaModFix amt="100000"/>
          </a:blip>
          <a:stretch>
            <a:fillRect/>
          </a:stretch>
        </p:blipFill>
        <p:spPr>
          <a:xfrm>
            <a:off x="3090964" y="4046254"/>
            <a:ext cx="5234877" cy="980439"/>
          </a:xfrm>
          <a:prstGeom prst="rect">
            <a:avLst/>
          </a:prstGeom>
        </p:spPr>
      </p:pic>
      <p:pic>
        <p:nvPicPr>
          <p:cNvPr id="6078" name="Picture" descr="C:\Users\YP\Desktop\图片1.png图片1"/>
          <p:cNvPicPr>
            <a:picLocks noChangeAspect="1"/>
          </p:cNvPicPr>
          <p:nvPr/>
        </p:nvPicPr>
        <p:blipFill>
          <a:blip r:embed="rId8">
            <a:alphaModFix amt="100000"/>
          </a:blip>
          <a:srcRect/>
          <a:stretch>
            <a:fillRect/>
          </a:stretch>
        </p:blipFill>
        <p:spPr>
          <a:xfrm>
            <a:off x="14420731" y="969391"/>
            <a:ext cx="9434830" cy="127254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WPS 演示</Application>
  <PresentationFormat>自定义</PresentationFormat>
  <Paragraphs>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Arial</vt:lpstr>
      <vt:lpstr>微软雅黑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李浩维</cp:lastModifiedBy>
  <cp:revision>7</cp:revision>
  <dcterms:created xsi:type="dcterms:W3CDTF">2019-01-17T08:09:00Z</dcterms:created>
  <dcterms:modified xsi:type="dcterms:W3CDTF">2019-01-17T08:21:59Z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RubyTemplateID">
    <vt:lpwstr>8</vt:lpwstr>
  </property>
  <property fmtid="{D5CDD505-2E9C-101B-9397-08002B2CF9AE}" pid="3" name="KSOProductBuildVer">
    <vt:lpwstr>2052-11.1.0.8203</vt:lpwstr>
  </property>
</Properties>
</file>